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0F96D1-4664-4BC0-B192-F9A49211614E}" type="datetimeFigureOut">
              <a:rPr lang="sr-Latn-CS" smtClean="0"/>
              <a:pPr/>
              <a:t>30.11.2015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BBFA5-41A3-4841-AF3D-EADE36C74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857496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Slovenija (3.11.- 16.11.)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tx2">
                    <a:lumMod val="75000"/>
                  </a:schemeClr>
                </a:solidFill>
              </a:rPr>
              <a:t>Go4eXperience</a:t>
            </a:r>
            <a:endParaRPr lang="hr-HR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korisnik7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50825" cy="1000132"/>
          </a:xfrm>
          <a:prstGeom prst="rect">
            <a:avLst/>
          </a:prstGeom>
          <a:noFill/>
        </p:spPr>
      </p:pic>
      <p:sp>
        <p:nvSpPr>
          <p:cNvPr id="6" name="Zaobljeni pravokutnik 5"/>
          <p:cNvSpPr/>
          <p:nvPr/>
        </p:nvSpPr>
        <p:spPr>
          <a:xfrm>
            <a:off x="1214414" y="3786190"/>
            <a:ext cx="685804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rgbClr val="FF0000"/>
                </a:solidFill>
              </a:rPr>
              <a:t>SREDNJA ŠKOLA PRELOG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s://scontent-frt3-1.xx.fbcdn.net/hphotos-xtf1/v/t35.0-12/12248341_1038534436199177_471693251_o.jpg?oh=01c66756ede84a2d6448b2b839ec86cc&amp;oe=564D8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867042" cy="2162147"/>
          </a:xfrm>
          <a:prstGeom prst="rect">
            <a:avLst/>
          </a:prstGeom>
          <a:noFill/>
        </p:spPr>
      </p:pic>
      <p:pic>
        <p:nvPicPr>
          <p:cNvPr id="22542" name="Picture 14" descr="https://scontent-frt3-1.xx.fbcdn.net/hphotos-xfa1/v/t35.0-12/12250304_1038534499532504_1565589594_o.jpg?oh=6e50910032334d383f89a4e2b8245229&amp;oe=564D50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3705279" cy="2071702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Neizbježni kanape sendviči…</a:t>
            </a:r>
            <a:endParaRPr lang="hr-HR" dirty="0"/>
          </a:p>
        </p:txBody>
      </p:sp>
      <p:pic>
        <p:nvPicPr>
          <p:cNvPr id="22534" name="Picture 6" descr="https://scontent-frt3-1.xx.fbcdn.net/hphotos-xpt1/v/t34.0-12/12270250_1038534416199179_897715600_n.jpg?oh=ac60776721e9d9d4f0b163b159ef57c3&amp;oe=564D4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0694" y="1428736"/>
            <a:ext cx="2857520" cy="511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Ekipa iz kuhinje!</a:t>
            </a:r>
            <a:endParaRPr lang="hr-HR" dirty="0"/>
          </a:p>
        </p:txBody>
      </p:sp>
      <p:pic>
        <p:nvPicPr>
          <p:cNvPr id="25602" name="Picture 2" descr="https://scontent-frt3-1.xx.fbcdn.net/hphotos-xpf1/v/t35.0-12/12248312_1038534329532521_569677097_o.jpg?oh=5f56fe0d2365370dc24dc1713a779350&amp;oe=564D58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23905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Ekipa iz blagovaonice!</a:t>
            </a:r>
            <a:endParaRPr lang="hr-HR" dirty="0"/>
          </a:p>
        </p:txBody>
      </p:sp>
      <p:pic>
        <p:nvPicPr>
          <p:cNvPr id="26626" name="Picture 2" descr="https://scontent-frt3-1.xx.fbcdn.net/hphotos-xpf1/v/t35.0-12/12250337_1038534356199185_1531047103_o.jpg?oh=e552a7ccecbef38abc462428ab37180d&amp;oe=564E39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93863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Dolazak ravnatelja u kontrolu;)</a:t>
            </a:r>
            <a:endParaRPr lang="hr-HR" dirty="0"/>
          </a:p>
        </p:txBody>
      </p:sp>
      <p:pic>
        <p:nvPicPr>
          <p:cNvPr id="24578" name="Picture 2" descr="https://scontent-frt3-1.xx.fbcdn.net/hphotos-xap1/v/t34.0-12/12277205_1038992802820007_1846894621_n.jpg?oh=a8730a2e4686c78dcb34cc7616bdd642&amp;oe=564D84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80486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 kraj…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    Zahvalni smo ravnatelju, profesorima te direktoru Hotela koji su nam omogućili ovo novo iskustvo koje bi svakako trebalo ponoviti. </a:t>
            </a:r>
          </a:p>
          <a:p>
            <a:pPr>
              <a:buNone/>
            </a:pPr>
            <a:r>
              <a:rPr lang="hr-HR" dirty="0" smtClean="0"/>
              <a:t>    Hvala konobarima i kuharima koji su nas naučili novim znanjima.  Bila su ovo prelijepa dva tjedna u Hotelu </a:t>
            </a:r>
            <a:r>
              <a:rPr lang="hr-HR" dirty="0" err="1" smtClean="0"/>
              <a:t>Vivat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Mi smo bili zadovoljni s vama a  nadamo se da i vi s nama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</a:t>
            </a:r>
          </a:p>
          <a:p>
            <a:pPr algn="r">
              <a:buNone/>
            </a:pPr>
            <a:r>
              <a:rPr lang="hr-HR"/>
              <a:t> </a:t>
            </a:r>
            <a:r>
              <a:rPr lang="hr-HR" smtClean="0"/>
              <a:t>         Maja </a:t>
            </a:r>
            <a:r>
              <a:rPr lang="hr-HR" dirty="0" smtClean="0"/>
              <a:t>Martinčević, Elena </a:t>
            </a:r>
            <a:r>
              <a:rPr lang="hr-HR" dirty="0" err="1" smtClean="0"/>
              <a:t>Martinčević</a:t>
            </a:r>
            <a:r>
              <a:rPr lang="hr-HR" dirty="0" smtClean="0"/>
              <a:t>, Patrik Novak, Josipa Vuković i Snježana </a:t>
            </a:r>
            <a:r>
              <a:rPr lang="hr-HR" dirty="0" err="1" smtClean="0"/>
              <a:t>Cmrečnjak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Na putu...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00496" cy="211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 …do Hotela </a:t>
            </a:r>
            <a:r>
              <a:rPr lang="hr-HR" dirty="0" err="1" smtClean="0"/>
              <a:t>Vivat</a:t>
            </a:r>
            <a:r>
              <a:rPr lang="hr-HR" dirty="0" smtClean="0"/>
              <a:t> stali smo kod Tropskog vrta u Dobrovniku i u Lendavi u goricama kod restorana Vinska </a:t>
            </a:r>
            <a:r>
              <a:rPr lang="hr-HR" dirty="0" err="1" smtClean="0"/>
              <a:t>hiša</a:t>
            </a:r>
            <a:r>
              <a:rPr lang="hr-HR" dirty="0" smtClean="0"/>
              <a:t>… </a:t>
            </a:r>
            <a:endParaRPr lang="hr-HR" dirty="0"/>
          </a:p>
        </p:txBody>
      </p:sp>
      <p:pic>
        <p:nvPicPr>
          <p:cNvPr id="4098" name="Picture 2" descr="https://scontent-frt3-1.xx.fbcdn.net/hphotos-xlf1/v/t34.0-12/12278147_500347150142263_1397088156_n.jpg?oh=eaaada97b315631c1df0d5d3592c2af9&amp;oe=564D3A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2071702" cy="2762269"/>
          </a:xfrm>
          <a:prstGeom prst="rect">
            <a:avLst/>
          </a:prstGeom>
          <a:noFill/>
        </p:spPr>
      </p:pic>
      <p:pic>
        <p:nvPicPr>
          <p:cNvPr id="4102" name="Picture 6" descr="https://scontent-frt3-1.xx.fbcdn.net/hphotos-xfp1/v/t34.0-12/12243949_1038534846199136_475763505_n.jpg?oh=04694c69c788ea42ec2306e7fabb8466&amp;oe=564D9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500330" cy="3333773"/>
          </a:xfrm>
          <a:prstGeom prst="rect">
            <a:avLst/>
          </a:prstGeom>
          <a:noFill/>
        </p:spPr>
      </p:pic>
      <p:pic>
        <p:nvPicPr>
          <p:cNvPr id="4106" name="Picture 10" descr="https://scontent-frt3-1.xx.fbcdn.net/hphotos-xfp1/v/t34.0-12/12233097_499373316906313_1237390623_n.jpg?oh=029a410c25967fedb5e7db5d4d80094c&amp;oe=564D404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2643174" cy="1982381"/>
          </a:xfrm>
          <a:prstGeom prst="rect">
            <a:avLst/>
          </a:prstGeom>
          <a:noFill/>
        </p:spPr>
      </p:pic>
      <p:pic>
        <p:nvPicPr>
          <p:cNvPr id="4108" name="Picture 12" descr="https://scontent-frt3-1.xx.fbcdn.net/hphotos-xtp1/v/t34.0-12/12231427_499373313572980_1550879303_n.jpg?oh=e0815d806af038f6d99d98d565e3bc82&amp;oe=564D48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000504"/>
            <a:ext cx="2952770" cy="2214578"/>
          </a:xfrm>
          <a:prstGeom prst="rect">
            <a:avLst/>
          </a:prstGeom>
          <a:noFill/>
        </p:spPr>
      </p:pic>
      <p:pic>
        <p:nvPicPr>
          <p:cNvPr id="4110" name="Picture 14" descr="https://scontent-frt3-1.xx.fbcdn.net/hphotos-xat1/v/t34.0-12/12243876_1038534322865855_1174875034_n.jpg?oh=b57ed918dcbf3565a8453e910ba431a0&amp;oe=564E565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214686"/>
            <a:ext cx="2286016" cy="353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Naš </a:t>
            </a:r>
            <a:r>
              <a:rPr lang="hr-HR" dirty="0" smtClean="0"/>
              <a:t>(skroman ali </a:t>
            </a:r>
            <a:br>
              <a:rPr lang="hr-HR" dirty="0" smtClean="0"/>
            </a:br>
            <a:r>
              <a:rPr lang="hr-HR" dirty="0" smtClean="0"/>
              <a:t>dragocjen) </a:t>
            </a:r>
            <a:r>
              <a:rPr lang="hr-HR" dirty="0" smtClean="0"/>
              <a:t>smještaj </a:t>
            </a:r>
            <a:endParaRPr lang="hr-HR" dirty="0"/>
          </a:p>
        </p:txBody>
      </p:sp>
      <p:pic>
        <p:nvPicPr>
          <p:cNvPr id="15362" name="Picture 2" descr="https://scontent-frt3-1.xx.fbcdn.net/hphotos-xpa1/v/t34.0-12/12179004_1678660189058555_729888030_n.jpg?oh=979e4c7233d89163c61da9b4b1079fab&amp;oe=564D3E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1857388" cy="2571768"/>
          </a:xfrm>
          <a:prstGeom prst="rect">
            <a:avLst/>
          </a:prstGeom>
          <a:noFill/>
        </p:spPr>
      </p:pic>
      <p:pic>
        <p:nvPicPr>
          <p:cNvPr id="15364" name="Picture 4" descr="https://scontent-frt3-1.xx.fbcdn.net/hphotos-xft1/v/t34.0-12/12179685_1678660209058553_547858993_n.jpg?oh=6eea3ba8f4b03eb5f27c9e5d564aaeab&amp;oe=564E5F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4245686" cy="2401466"/>
          </a:xfrm>
          <a:prstGeom prst="rect">
            <a:avLst/>
          </a:prstGeom>
          <a:noFill/>
        </p:spPr>
      </p:pic>
      <p:pic>
        <p:nvPicPr>
          <p:cNvPr id="15366" name="Picture 6" descr="https://scontent-frt3-1.xx.fbcdn.net/hphotos-xtl1/v/t34.0-12/12182127_1678660219058552_637255495_n.jpg?oh=a047e2e1c9e786a15a350da42e203a3a&amp;oe=564D487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1454656" cy="2571768"/>
          </a:xfrm>
          <a:prstGeom prst="rect">
            <a:avLst/>
          </a:prstGeom>
          <a:noFill/>
        </p:spPr>
      </p:pic>
      <p:pic>
        <p:nvPicPr>
          <p:cNvPr id="15368" name="Picture 8" descr="https://scontent-frt3-1.xx.fbcdn.net/hphotos-xpa1/v/t34.0-12/12181856_1678660249058549_259742476_n.jpg?oh=046b0172f01e9501e3037834b03796e0&amp;oe=564E5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14818"/>
            <a:ext cx="4357654" cy="2464798"/>
          </a:xfrm>
          <a:prstGeom prst="rect">
            <a:avLst/>
          </a:prstGeom>
          <a:noFill/>
        </p:spPr>
      </p:pic>
      <p:pic>
        <p:nvPicPr>
          <p:cNvPr id="15370" name="Picture 10" descr="https://scontent-frt3-1.xx.fbcdn.net/hphotos-xpa1/v/t34.0-12/12188666_1678660179058556_1423264897_n.jpg?oh=ebdad5f09a8b9de5fb9bddd3356bff45&amp;oe=564D2DC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000372"/>
            <a:ext cx="2040156" cy="3606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Počinje jutarnja smjena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Svako jutro za doručak kruh i palačinke!</a:t>
            </a:r>
            <a:endParaRPr lang="hr-HR" dirty="0"/>
          </a:p>
        </p:txBody>
      </p:sp>
      <p:pic>
        <p:nvPicPr>
          <p:cNvPr id="16386" name="Picture 2" descr="https://scontent-frt3-1.xx.fbcdn.net/hphotos-xpf1/v/t34.0-12/12242157_1038978839488070_1890506784_n.jpg?oh=833f1a7585d4706a6ab5f422caf1546f&amp;oe=564E5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592604" cy="4643470"/>
          </a:xfrm>
          <a:prstGeom prst="rect">
            <a:avLst/>
          </a:prstGeom>
          <a:noFill/>
        </p:spPr>
      </p:pic>
      <p:pic>
        <p:nvPicPr>
          <p:cNvPr id="16388" name="Picture 4" descr="https://scontent-frt3-1.xx.fbcdn.net/hphotos-xfp1/v/t34.0-12/12270575_1038534806199140_797970362_n.jpg?oh=f6c47456860382055881dd1dcb0fe396&amp;oe=564D5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2033566" cy="3642209"/>
          </a:xfrm>
          <a:prstGeom prst="rect">
            <a:avLst/>
          </a:prstGeom>
          <a:noFill/>
        </p:spPr>
      </p:pic>
      <p:sp>
        <p:nvSpPr>
          <p:cNvPr id="11266" name="AutoShape 2" descr="Prikaz slikovne datoteke 20151112_0741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68" name="AutoShape 4" descr="Prikaz slikovne datoteke 20151112_0741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269" name="Picture 5" descr="C:\Users\Guest\Desktop\60e77778-622a-481a-8564-7691f88b0a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2396017" cy="399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642942"/>
          </a:xfrm>
        </p:spPr>
        <p:txBody>
          <a:bodyPr/>
          <a:lstStyle/>
          <a:p>
            <a:pPr algn="l"/>
            <a:r>
              <a:rPr lang="hr-HR" dirty="0" smtClean="0"/>
              <a:t> Jutarnja </a:t>
            </a:r>
            <a:r>
              <a:rPr lang="hr-HR" dirty="0" smtClean="0"/>
              <a:t>smjena u blagavaonici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14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Postavljanje </a:t>
            </a:r>
            <a:r>
              <a:rPr lang="hr-HR" dirty="0" smtClean="0"/>
              <a:t>stolova…rano je al´smo dobre volje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  <p:pic>
        <p:nvPicPr>
          <p:cNvPr id="17414" name="Picture 6" descr="https://scontent-frt3-1.xx.fbcdn.net/hphotos-xpf1/v/t34.0-12/12270042_1038534382865849_1820862177_n.jpg?oh=bf8a7847a7e9c866d352e8ea3d088204&amp;oe=564D66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2143140" cy="3810027"/>
          </a:xfrm>
          <a:prstGeom prst="rect">
            <a:avLst/>
          </a:prstGeom>
          <a:noFill/>
        </p:spPr>
      </p:pic>
      <p:pic>
        <p:nvPicPr>
          <p:cNvPr id="17416" name="Picture 8" descr="https://scontent-frt3-1.xx.fbcdn.net/hphotos-xat1/v/t34.0-12/12233001_1038534389532515_960135280_n.jpg?oh=cac0ff0c7888d6cf340f1cc562b5c218&amp;oe=564E4C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500306"/>
            <a:ext cx="2129745" cy="3786214"/>
          </a:xfrm>
          <a:prstGeom prst="rect">
            <a:avLst/>
          </a:prstGeom>
          <a:noFill/>
        </p:spPr>
      </p:pic>
      <p:pic>
        <p:nvPicPr>
          <p:cNvPr id="17420" name="Picture 12" descr="https://scontent-frt3-1.xx.fbcdn.net/hphotos-xtp1/v/t34.0-12/12270583_1038534646199156_1946139846_n.jpg?oh=261ad45b41741c08ef496071b3bfc50d&amp;oe=564D56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5556">
            <a:off x="5496331" y="1705807"/>
            <a:ext cx="3048021" cy="2286016"/>
          </a:xfrm>
          <a:prstGeom prst="rect">
            <a:avLst/>
          </a:prstGeom>
          <a:noFill/>
        </p:spPr>
      </p:pic>
      <p:pic>
        <p:nvPicPr>
          <p:cNvPr id="17418" name="Picture 10" descr="https://scontent-frt3-1.xx.fbcdn.net/hphotos-xft1/v/t34.0-12/12243701_1038534602865827_1435652231_n.jpg?oh=24002f287353dba12e07c9c6087f7e38&amp;oe=564D3A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13305">
            <a:off x="5775964" y="3801486"/>
            <a:ext cx="176809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8272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Slobodno </a:t>
            </a:r>
            <a:r>
              <a:rPr lang="hr-HR" dirty="0" smtClean="0"/>
              <a:t>poslijepodne </a:t>
            </a:r>
            <a:r>
              <a:rPr lang="hr-HR" dirty="0" smtClean="0"/>
              <a:t>iskoristili smo uživajući na </a:t>
            </a:r>
            <a:r>
              <a:rPr lang="hr-HR" dirty="0" smtClean="0"/>
              <a:t>bazenima</a:t>
            </a:r>
            <a:r>
              <a:rPr lang="hr-HR" dirty="0" smtClean="0"/>
              <a:t>, a</a:t>
            </a:r>
            <a:r>
              <a:rPr lang="hr-HR" dirty="0" smtClean="0"/>
              <a:t> </a:t>
            </a:r>
            <a:r>
              <a:rPr lang="hr-HR" dirty="0" smtClean="0"/>
              <a:t>neki su peglali ;-)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9458" name="Picture 2" descr="https://scontent-frt3-1.xx.fbcdn.net/hphotos-xpf1/v/t34.0-12/12272766_1038534296199191_1833290896_n.jpg?oh=6fab983a6b432a83496140e710eefde3&amp;oe=564E5B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3516">
            <a:off x="5736070" y="2316366"/>
            <a:ext cx="2946817" cy="3929090"/>
          </a:xfrm>
          <a:prstGeom prst="rect">
            <a:avLst/>
          </a:prstGeom>
          <a:noFill/>
        </p:spPr>
      </p:pic>
      <p:pic>
        <p:nvPicPr>
          <p:cNvPr id="19460" name="Picture 4" descr="https://scontent-frt3-1.xx.fbcdn.net/hphotos-xal1/v/t34.0-12/12270331_1208610359156080_1522111059_n.jpg?oh=2acf0acf0f8059dea76385416109cd60&amp;oe=564D68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2786082" cy="2089562"/>
          </a:xfrm>
          <a:prstGeom prst="rect">
            <a:avLst/>
          </a:prstGeom>
          <a:noFill/>
        </p:spPr>
      </p:pic>
      <p:pic>
        <p:nvPicPr>
          <p:cNvPr id="19462" name="Picture 6" descr="https://scontent-frt3-1.xx.fbcdn.net/hphotos-xpt1/v/t34.0-12/12244107_1038534816199139_312922347_n.jpg?oh=2abc164a772494e28ddbaf54cbd5821a&amp;oe=564D7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0963">
            <a:off x="556136" y="1666783"/>
            <a:ext cx="2524102" cy="3365469"/>
          </a:xfrm>
          <a:prstGeom prst="rect">
            <a:avLst/>
          </a:prstGeom>
          <a:noFill/>
        </p:spPr>
      </p:pic>
      <p:pic>
        <p:nvPicPr>
          <p:cNvPr id="19464" name="Picture 8" descr="https://scontent-frt3-1.xx.fbcdn.net/hphotos-xtp1/v/t34.0-12/12270055_1038534829532471_62970680_n.jpg?oh=e4b51289caf452e1e9064b979d5cc79d&amp;oe=564D85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0120">
            <a:off x="2955322" y="3384751"/>
            <a:ext cx="2395013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i="1" dirty="0"/>
              <a:t> </a:t>
            </a:r>
            <a:r>
              <a:rPr lang="hr-HR" dirty="0" smtClean="0"/>
              <a:t>Izlet u Maribor…</a:t>
            </a:r>
            <a:endParaRPr lang="hr-HR" dirty="0"/>
          </a:p>
        </p:txBody>
      </p:sp>
      <p:pic>
        <p:nvPicPr>
          <p:cNvPr id="20482" name="Picture 2" descr="https://scontent-frt3-1.xx.fbcdn.net/hphotos-xfp1/v/t34.0-12/12243608_1038534576199163_1758558793_n.jpg?oh=92f6fb8831ad50f72ea4f4197b8719a2&amp;oe=564D27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2762269" cy="2071702"/>
          </a:xfrm>
          <a:prstGeom prst="rect">
            <a:avLst/>
          </a:prstGeom>
          <a:noFill/>
        </p:spPr>
      </p:pic>
      <p:pic>
        <p:nvPicPr>
          <p:cNvPr id="20484" name="Picture 4" descr="https://scontent-frt3-1.xx.fbcdn.net/hphotos-xap1/v/t35.0-12/12271421_1038534589532495_1892592137_o.jpg?oh=645ce8c9db6f1d3775b64cb5da7ee4cc&amp;oe=564D17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471889" cy="2500330"/>
          </a:xfrm>
          <a:prstGeom prst="rect">
            <a:avLst/>
          </a:prstGeom>
          <a:noFill/>
        </p:spPr>
      </p:pic>
      <p:pic>
        <p:nvPicPr>
          <p:cNvPr id="20486" name="Picture 6" descr="https://scontent-frt3-1.xx.fbcdn.net/hphotos-xfp1/v/t34.0-12/12272830_1038534562865831_1511542468_n.jpg?oh=ac44826e5810121f8a244165eed214f6&amp;oe=564D79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77072"/>
            <a:ext cx="4643438" cy="2498049"/>
          </a:xfrm>
          <a:prstGeom prst="rect">
            <a:avLst/>
          </a:prstGeom>
          <a:noFill/>
        </p:spPr>
      </p:pic>
      <p:pic>
        <p:nvPicPr>
          <p:cNvPr id="7" name="Picture 6" descr="20151109_1211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2298">
            <a:off x="5769088" y="508147"/>
            <a:ext cx="2286016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725470"/>
          </a:xfrm>
        </p:spPr>
        <p:txBody>
          <a:bodyPr/>
          <a:lstStyle/>
          <a:p>
            <a:pPr algn="l"/>
            <a:r>
              <a:rPr lang="hr-HR" dirty="0" smtClean="0"/>
              <a:t>Izlet u Ljubljanu…</a:t>
            </a:r>
            <a:endParaRPr lang="hr-HR" dirty="0"/>
          </a:p>
        </p:txBody>
      </p:sp>
      <p:pic>
        <p:nvPicPr>
          <p:cNvPr id="21506" name="Picture 2" descr="https://scontent-frt3-1.xx.fbcdn.net/hphotos-xpf1/v/t34.0-12/12272851_1038534559532498_181924140_n.jpg?oh=b1db1a5eab8279db21a6b7aee449f945&amp;oe=564D41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14752"/>
            <a:ext cx="2184771" cy="2913029"/>
          </a:xfrm>
          <a:prstGeom prst="rect">
            <a:avLst/>
          </a:prstGeom>
          <a:noFill/>
        </p:spPr>
      </p:pic>
      <p:pic>
        <p:nvPicPr>
          <p:cNvPr id="21508" name="Picture 4" descr="https://scontent-frt3-1.xx.fbcdn.net/hphotos-xtf1/v/t34.0-12/12233179_1038534522865835_964577036_n.jpg?oh=653d2c5914dfee864a7adad7765489ed&amp;oe=564D88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071770" cy="2303828"/>
          </a:xfrm>
          <a:prstGeom prst="rect">
            <a:avLst/>
          </a:prstGeom>
          <a:noFill/>
        </p:spPr>
      </p:pic>
      <p:pic>
        <p:nvPicPr>
          <p:cNvPr id="21510" name="Picture 6" descr="https://scontent-frt3-1.xx.fbcdn.net/hphotos-xpf1/v/t34.0-12/12212113_1038534549532499_1185298994_n.jpg?oh=d929b938ad8ff5e8290ef9d5d88a1e45&amp;oe=564D814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857588" cy="2893191"/>
          </a:xfrm>
          <a:prstGeom prst="rect">
            <a:avLst/>
          </a:prstGeom>
          <a:noFill/>
        </p:spPr>
      </p:pic>
      <p:pic>
        <p:nvPicPr>
          <p:cNvPr id="7170" name="Picture 2" descr="https://scontent-vie1-1.xx.fbcdn.net/hphotos-xaf1/v/t34.0-12/12166563_1039038969482057_1625682251_n.jpg?oh=db3404d1e2b4f44f6a2691381f29ab5f&amp;oe=565004E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71480"/>
            <a:ext cx="4862048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768" y="45720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9" name="Picture 8" descr="20151110_135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717032"/>
            <a:ext cx="2160240" cy="2904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frt3-1.xx.fbcdn.net/hphotos-xpt1/v/t34.0-12/12233369_1038534342865853_2013496350_n.jpg?oh=7e4b82b3499db7e454c843769596def8&amp;oe=564D6C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6366">
            <a:off x="1525466" y="3026600"/>
            <a:ext cx="1994310" cy="3571900"/>
          </a:xfrm>
          <a:prstGeom prst="rect">
            <a:avLst/>
          </a:prstGeom>
          <a:noFill/>
        </p:spPr>
      </p:pic>
      <p:pic>
        <p:nvPicPr>
          <p:cNvPr id="3" name="Picture 4" descr="https://scontent-frt3-1.xx.fbcdn.net/hphotos-xft1/v/t34.0-12/12270296_1038534349532519_1905043531_n.jpg?oh=96d8dde4bf839600a79e046bb9edd99b&amp;oe=564D6D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4890">
            <a:off x="4494018" y="1315194"/>
            <a:ext cx="2248511" cy="402718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Radna akcija u kuhinji…</a:t>
            </a:r>
          </a:p>
        </p:txBody>
      </p:sp>
      <p:pic>
        <p:nvPicPr>
          <p:cNvPr id="23554" name="Picture 2" descr="https://scontent-frt3-1.xx.fbcdn.net/hphotos-xtf1/v/t34.0-12/12233187_499373136906331_1705760670_n.jpg?oh=5f56c2d0aa1363f89f733286b621c268&amp;oe=564D6C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000240"/>
            <a:ext cx="2027053" cy="3603650"/>
          </a:xfrm>
          <a:prstGeom prst="rect">
            <a:avLst/>
          </a:prstGeom>
          <a:noFill/>
        </p:spPr>
      </p:pic>
      <p:pic>
        <p:nvPicPr>
          <p:cNvPr id="23556" name="Picture 4" descr="https://scontent-frt3-1.xx.fbcdn.net/hphotos-xaf1/v/t34.0-12/12233110_499373150239663_785242127_n.jpg?oh=bf39b19259ebed19d200710e3e4d881e&amp;oe=564D7C5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6505">
            <a:off x="3347908" y="2339843"/>
            <a:ext cx="2113982" cy="3786238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00760" y="5715016"/>
            <a:ext cx="3643306" cy="4286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Kratka pauza</a:t>
            </a:r>
            <a:endParaRPr lang="hr-HR" dirty="0"/>
          </a:p>
        </p:txBody>
      </p:sp>
      <p:pic>
        <p:nvPicPr>
          <p:cNvPr id="23558" name="Picture 6" descr="https://scontent-frt3-1.xx.fbcdn.net/hphotos-xlf1/v/t34.0-12/12232983_499373290239649_1707827100_n.jpg?oh=d541b58f64289abbce8582b79bfade99&amp;oe=564D69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69829">
            <a:off x="745853" y="1048367"/>
            <a:ext cx="2227260" cy="296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156</Words>
  <Application>Microsoft Office PowerPoint</Application>
  <PresentationFormat>Prikaz na zaslonu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Građanski</vt:lpstr>
      <vt:lpstr>Go4eXperience</vt:lpstr>
      <vt:lpstr>Na putu...</vt:lpstr>
      <vt:lpstr>   Naš (skroman ali  dragocjen) smještaj </vt:lpstr>
      <vt:lpstr>Počinje jutarnja smjena </vt:lpstr>
      <vt:lpstr> Jutarnja smjena u blagavaonici</vt:lpstr>
      <vt:lpstr>  Slobodno poslijepodne iskoristili smo uživajući na bazenima, a neki su peglali ;-)   </vt:lpstr>
      <vt:lpstr> Izlet u Maribor…</vt:lpstr>
      <vt:lpstr>Izlet u Ljubljanu…</vt:lpstr>
      <vt:lpstr>Kratka pauza</vt:lpstr>
      <vt:lpstr>Neizbježni kanape sendviči…</vt:lpstr>
      <vt:lpstr>Ekipa iz kuhinje!</vt:lpstr>
      <vt:lpstr>Ekipa iz blagovaonice!</vt:lpstr>
      <vt:lpstr>Dolazak ravnatelja u kontrolu;)</vt:lpstr>
      <vt:lpstr>Za kraj…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Go4eXperience</dc:title>
  <dc:creator>Guest</dc:creator>
  <cp:lastModifiedBy>korisnik7</cp:lastModifiedBy>
  <cp:revision>25</cp:revision>
  <dcterms:created xsi:type="dcterms:W3CDTF">2015-11-17T12:58:14Z</dcterms:created>
  <dcterms:modified xsi:type="dcterms:W3CDTF">2015-11-30T22:09:23Z</dcterms:modified>
</cp:coreProperties>
</file>