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hZOdbz9rM6vLKW9gp7j5YgZzZw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1109775e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1109775e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111109775e8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2" name="Shape 72"/>
        <p:cNvGrpSpPr/>
        <p:nvPr/>
      </p:nvGrpSpPr>
      <p:grpSpPr>
        <a:xfrm>
          <a:off x="0" y="0"/>
          <a:ext cx="0" cy="0"/>
          <a:chOff x="0" y="0"/>
          <a:chExt cx="0" cy="0"/>
        </a:xfrm>
      </p:grpSpPr>
      <p:sp>
        <p:nvSpPr>
          <p:cNvPr id="73" name="Google Shape;7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8" name="Shape 78"/>
        <p:cNvGrpSpPr/>
        <p:nvPr/>
      </p:nvGrpSpPr>
      <p:grpSpPr>
        <a:xfrm>
          <a:off x="0" y="0"/>
          <a:ext cx="0" cy="0"/>
          <a:chOff x="0" y="0"/>
          <a:chExt cx="0" cy="0"/>
        </a:xfrm>
      </p:grpSpPr>
      <p:sp>
        <p:nvSpPr>
          <p:cNvPr id="79" name="Google Shape;79;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4" name="Shape 54"/>
        <p:cNvGrpSpPr/>
        <p:nvPr/>
      </p:nvGrpSpPr>
      <p:grpSpPr>
        <a:xfrm>
          <a:off x="0" y="0"/>
          <a:ext cx="0" cy="0"/>
          <a:chOff x="0" y="0"/>
          <a:chExt cx="0" cy="0"/>
        </a:xfrm>
      </p:grpSpPr>
      <p:sp>
        <p:nvSpPr>
          <p:cNvPr id="55" name="Google Shape;5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5"/>
          <p:cNvSpPr/>
          <p:nvPr>
            <p:ph idx="2" type="pic"/>
          </p:nvPr>
        </p:nvSpPr>
        <p:spPr>
          <a:xfrm>
            <a:off x="5183188" y="987425"/>
            <a:ext cx="6172200" cy="4873625"/>
          </a:xfrm>
          <a:prstGeom prst="rect">
            <a:avLst/>
          </a:prstGeom>
          <a:noFill/>
          <a:ln>
            <a:noFill/>
          </a:ln>
        </p:spPr>
      </p:sp>
      <p:sp>
        <p:nvSpPr>
          <p:cNvPr id="68" name="Google Shape;68;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377952" y="298704"/>
            <a:ext cx="9424416" cy="6254496"/>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10060125" y="6150220"/>
            <a:ext cx="1853190" cy="396064"/>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448754" y="2130717"/>
            <a:ext cx="3916173" cy="2605875"/>
          </a:xfrm>
          <a:prstGeom prst="rect">
            <a:avLst/>
          </a:prstGeom>
          <a:noFill/>
          <a:ln>
            <a:noFill/>
          </a:ln>
        </p:spPr>
      </p:pic>
      <p:sp>
        <p:nvSpPr>
          <p:cNvPr id="92" name="Google Shape;92;p1"/>
          <p:cNvSpPr/>
          <p:nvPr/>
        </p:nvSpPr>
        <p:spPr>
          <a:xfrm>
            <a:off x="7217799" y="2130717"/>
            <a:ext cx="4695516"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pl-PL" sz="17000" u="none" cap="none" strike="noStrike">
                <a:solidFill>
                  <a:srgbClr val="F9B218"/>
                </a:solidFill>
                <a:latin typeface="Calibri"/>
                <a:ea typeface="Calibri"/>
                <a:cs typeface="Calibri"/>
                <a:sym typeface="Calibri"/>
              </a:rPr>
              <a:t>hello</a:t>
            </a:r>
            <a:endParaRPr b="1" sz="17000">
              <a:solidFill>
                <a:srgbClr val="F9B21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11109775e8_1_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99" name="Google Shape;99;g111109775e8_1_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b="0" l="0" r="0" t="0"/>
          <a:stretch/>
        </p:blipFill>
        <p:spPr>
          <a:xfrm>
            <a:off x="10060125" y="6150220"/>
            <a:ext cx="1853190" cy="396064"/>
          </a:xfrm>
          <a:prstGeom prst="rect">
            <a:avLst/>
          </a:prstGeom>
          <a:noFill/>
          <a:ln>
            <a:noFill/>
          </a:ln>
        </p:spPr>
      </p:pic>
      <p:pic>
        <p:nvPicPr>
          <p:cNvPr id="106" name="Google Shape;106;p2"/>
          <p:cNvPicPr preferRelativeResize="0"/>
          <p:nvPr/>
        </p:nvPicPr>
        <p:blipFill rotWithShape="1">
          <a:blip r:embed="rId4">
            <a:alphaModFix/>
          </a:blip>
          <a:srcRect b="0" l="0" r="0" t="0"/>
          <a:stretch/>
        </p:blipFill>
        <p:spPr>
          <a:xfrm>
            <a:off x="374852" y="253149"/>
            <a:ext cx="1614586" cy="1074784"/>
          </a:xfrm>
          <a:prstGeom prst="rect">
            <a:avLst/>
          </a:prstGeom>
          <a:noFill/>
          <a:ln>
            <a:noFill/>
          </a:ln>
        </p:spPr>
      </p:pic>
      <p:pic>
        <p:nvPicPr>
          <p:cNvPr id="107" name="Google Shape;107;p2"/>
          <p:cNvPicPr preferRelativeResize="0"/>
          <p:nvPr/>
        </p:nvPicPr>
        <p:blipFill rotWithShape="1">
          <a:blip r:embed="rId5">
            <a:alphaModFix/>
          </a:blip>
          <a:srcRect b="0" l="0" r="0" t="0"/>
          <a:stretch/>
        </p:blipFill>
        <p:spPr>
          <a:xfrm>
            <a:off x="7415815" y="858794"/>
            <a:ext cx="3589647" cy="6048468"/>
          </a:xfrm>
          <a:prstGeom prst="rect">
            <a:avLst/>
          </a:prstGeom>
          <a:noFill/>
          <a:ln>
            <a:noFill/>
          </a:ln>
        </p:spPr>
      </p:pic>
      <p:pic>
        <p:nvPicPr>
          <p:cNvPr id="108" name="Google Shape;108;p2"/>
          <p:cNvPicPr preferRelativeResize="0"/>
          <p:nvPr/>
        </p:nvPicPr>
        <p:blipFill rotWithShape="1">
          <a:blip r:embed="rId6">
            <a:alphaModFix/>
          </a:blip>
          <a:srcRect b="0" l="0" r="0" t="0"/>
          <a:stretch/>
        </p:blipFill>
        <p:spPr>
          <a:xfrm>
            <a:off x="11340855" y="1804572"/>
            <a:ext cx="3181674" cy="3156687"/>
          </a:xfrm>
          <a:prstGeom prst="rect">
            <a:avLst/>
          </a:prstGeom>
          <a:noFill/>
          <a:ln>
            <a:noFill/>
          </a:ln>
        </p:spPr>
      </p:pic>
      <p:sp>
        <p:nvSpPr>
          <p:cNvPr id="109" name="Google Shape;109;p2"/>
          <p:cNvSpPr/>
          <p:nvPr/>
        </p:nvSpPr>
        <p:spPr>
          <a:xfrm>
            <a:off x="1299519" y="1804572"/>
            <a:ext cx="5780903" cy="41088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l-PL" sz="1500">
                <a:solidFill>
                  <a:srgbClr val="71237F"/>
                </a:solidFill>
                <a:latin typeface="Calibri"/>
                <a:ea typeface="Calibri"/>
                <a:cs typeface="Calibri"/>
                <a:sym typeface="Calibri"/>
              </a:rPr>
              <a:t>At mattis a conubia parturient a curae a orci a viverra etiam condimentum a nascetur adipiscing scelerisque. Semper in ullamcorper consectetur pulvinar vel praesent adipiscing sit phasellus ligula cras tristique eu eu. Erat nascetur etiam ac nibh lacinia viverra convallis eget est a faucibus interdum himenaeos eu turpis pharetra in accumsan ipsum ullamcorper. Nam urna cum praesent ad a commodo enim sociosqu.</a:t>
            </a:r>
            <a:endParaRPr/>
          </a:p>
          <a:p>
            <a:pPr indent="0" lvl="0" marL="0" marR="0" rtl="0" algn="l">
              <a:spcBef>
                <a:spcPts val="0"/>
              </a:spcBef>
              <a:spcAft>
                <a:spcPts val="0"/>
              </a:spcAft>
              <a:buNone/>
            </a:pPr>
            <a:r>
              <a:t/>
            </a:r>
            <a:endParaRPr sz="1200">
              <a:solidFill>
                <a:srgbClr val="71237F"/>
              </a:solidFill>
              <a:latin typeface="Calibri"/>
              <a:ea typeface="Calibri"/>
              <a:cs typeface="Calibri"/>
              <a:sym typeface="Calibri"/>
            </a:endParaRPr>
          </a:p>
          <a:p>
            <a:pPr indent="0" lvl="0" marL="0" marR="0" rtl="0" algn="l">
              <a:spcBef>
                <a:spcPts val="0"/>
              </a:spcBef>
              <a:spcAft>
                <a:spcPts val="0"/>
              </a:spcAft>
              <a:buNone/>
            </a:pPr>
            <a:r>
              <a:rPr lang="pl-PL" sz="1200">
                <a:solidFill>
                  <a:srgbClr val="71237F"/>
                </a:solidFill>
                <a:latin typeface="Calibri"/>
                <a:ea typeface="Calibri"/>
                <a:cs typeface="Calibri"/>
                <a:sym typeface="Calibri"/>
              </a:rPr>
              <a:t>Suscipit venenatis aliquet phasellus lacus hendrerit id a facilisi consectetur facilisis eu turpis cursus litora a suspendisse consectetur netus vestibulum sit donec ullamcorper dapibus. Adipiscing venenatis imperdiet praesent venenatis turpis fringilla vivamus adipiscing elit morbi vestibulum fusce ultricies a accumsan ut et cum convallis felis mus. Ad placerat ac at a a augue torquent vestibulum diam eget nullam dis lacinia suspendisse mauris in cubilia sem adipiscing. Adipiscing tristique consectetur suspendisse ridiculus proin leo natoque leo nulla laoreet magna maecenas id est suspendisse magnis a platea ac nulla pretium ridiculus est lobortis turpis himenaeos a. In id condimentum a enim sodales ad aptent ornare venenatis vestibulum sociosqu vestibulum suspendisse pretium a pretium. Elit habitasse sed ante condimentum vestibulum nam rutrum suspendisse arcu quisque cursus malesuada vehicula suspendisse massa habitant scelerisque platea id vestibulum parturient semper justo vestibulum faucibus potenti phasellus.</a:t>
            </a:r>
            <a:endParaRPr sz="1200">
              <a:solidFill>
                <a:srgbClr val="7123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0" l="0" r="0" t="0"/>
          <a:stretch/>
        </p:blipFill>
        <p:spPr>
          <a:xfrm>
            <a:off x="10060125" y="6150220"/>
            <a:ext cx="1853190" cy="396064"/>
          </a:xfrm>
          <a:prstGeom prst="rect">
            <a:avLst/>
          </a:prstGeom>
          <a:noFill/>
          <a:ln>
            <a:noFill/>
          </a:ln>
        </p:spPr>
      </p:pic>
      <p:pic>
        <p:nvPicPr>
          <p:cNvPr id="116" name="Google Shape;116;p3"/>
          <p:cNvPicPr preferRelativeResize="0"/>
          <p:nvPr/>
        </p:nvPicPr>
        <p:blipFill rotWithShape="1">
          <a:blip r:embed="rId4">
            <a:alphaModFix/>
          </a:blip>
          <a:srcRect b="0" l="0" r="0" t="0"/>
          <a:stretch/>
        </p:blipFill>
        <p:spPr>
          <a:xfrm>
            <a:off x="2362556" y="5523245"/>
            <a:ext cx="3181674" cy="3156687"/>
          </a:xfrm>
          <a:prstGeom prst="rect">
            <a:avLst/>
          </a:prstGeom>
          <a:noFill/>
          <a:ln>
            <a:noFill/>
          </a:ln>
        </p:spPr>
      </p:pic>
      <p:sp>
        <p:nvSpPr>
          <p:cNvPr id="117" name="Google Shape;117;p3"/>
          <p:cNvSpPr/>
          <p:nvPr/>
        </p:nvSpPr>
        <p:spPr>
          <a:xfrm>
            <a:off x="1299519" y="1804572"/>
            <a:ext cx="4900113"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l-PL" sz="1500">
                <a:solidFill>
                  <a:srgbClr val="71237F"/>
                </a:solidFill>
                <a:latin typeface="Calibri"/>
                <a:ea typeface="Calibri"/>
                <a:cs typeface="Calibri"/>
                <a:sym typeface="Calibri"/>
              </a:rPr>
              <a:t>At mattis a conubia parturient a curae a orci a viverra etiam condimentum a nascetur adipiscing scelerisque. Semper in ullamcorper consectetur pulvinar vel praesent adipiscing sit phasellus ligula cras tristique eu eu. </a:t>
            </a:r>
            <a:endParaRPr/>
          </a:p>
          <a:p>
            <a:pPr indent="0" lvl="0" marL="0" marR="0" rtl="0" algn="l">
              <a:spcBef>
                <a:spcPts val="0"/>
              </a:spcBef>
              <a:spcAft>
                <a:spcPts val="0"/>
              </a:spcAft>
              <a:buNone/>
            </a:pPr>
            <a:r>
              <a:t/>
            </a:r>
            <a:endParaRPr sz="1200">
              <a:solidFill>
                <a:srgbClr val="71237F"/>
              </a:solidFill>
              <a:latin typeface="Calibri"/>
              <a:ea typeface="Calibri"/>
              <a:cs typeface="Calibri"/>
              <a:sym typeface="Calibri"/>
            </a:endParaRPr>
          </a:p>
          <a:p>
            <a:pPr indent="0" lvl="0" marL="0" marR="0" rtl="0" algn="l">
              <a:spcBef>
                <a:spcPts val="0"/>
              </a:spcBef>
              <a:spcAft>
                <a:spcPts val="0"/>
              </a:spcAft>
              <a:buNone/>
            </a:pPr>
            <a:r>
              <a:rPr lang="pl-PL" sz="1200">
                <a:solidFill>
                  <a:srgbClr val="71237F"/>
                </a:solidFill>
                <a:latin typeface="Calibri"/>
                <a:ea typeface="Calibri"/>
                <a:cs typeface="Calibri"/>
                <a:sym typeface="Calibri"/>
              </a:rPr>
              <a:t>Suscipit venenatis aliquet phasellus lacus hendrerit id a facilisi consectetur facilisis eu turpis cursus litora a suspendisse consectetur netus vestibulum sit donec ullamcorper dapibus. Adipiscing venenatis imperdiet praesent venenatis turpis fringilla vivamus adipiscing elit morbi vestibulum fusce ultricies a accumsan ut et cum convallis felis mus. Ad placerat ac at a a augue torquent vestibulum diam eget nullam dis lacinia suspendisse mauris in cubilia sem adipiscing. </a:t>
            </a:r>
            <a:endParaRPr sz="1200">
              <a:solidFill>
                <a:srgbClr val="71237F"/>
              </a:solidFill>
              <a:latin typeface="Calibri"/>
              <a:ea typeface="Calibri"/>
              <a:cs typeface="Calibri"/>
              <a:sym typeface="Calibri"/>
            </a:endParaRPr>
          </a:p>
        </p:txBody>
      </p:sp>
      <p:pic>
        <p:nvPicPr>
          <p:cNvPr id="118" name="Google Shape;118;p3"/>
          <p:cNvPicPr preferRelativeResize="0"/>
          <p:nvPr/>
        </p:nvPicPr>
        <p:blipFill rotWithShape="1">
          <a:blip r:embed="rId5">
            <a:alphaModFix/>
          </a:blip>
          <a:srcRect b="0" l="0" r="0" t="0"/>
          <a:stretch/>
        </p:blipFill>
        <p:spPr>
          <a:xfrm>
            <a:off x="374852" y="251533"/>
            <a:ext cx="1617013" cy="1076400"/>
          </a:xfrm>
          <a:prstGeom prst="rect">
            <a:avLst/>
          </a:prstGeom>
          <a:noFill/>
          <a:ln>
            <a:noFill/>
          </a:ln>
        </p:spPr>
      </p:pic>
      <p:pic>
        <p:nvPicPr>
          <p:cNvPr id="119" name="Google Shape;119;p3"/>
          <p:cNvPicPr preferRelativeResize="0"/>
          <p:nvPr/>
        </p:nvPicPr>
        <p:blipFill rotWithShape="1">
          <a:blip r:embed="rId6">
            <a:alphaModFix/>
          </a:blip>
          <a:srcRect b="0" l="0" r="0" t="0"/>
          <a:stretch/>
        </p:blipFill>
        <p:spPr>
          <a:xfrm>
            <a:off x="6788718" y="746760"/>
            <a:ext cx="4904232" cy="49042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0" l="0" r="0" t="0"/>
          <a:stretch/>
        </p:blipFill>
        <p:spPr>
          <a:xfrm>
            <a:off x="10060125" y="6150220"/>
            <a:ext cx="1853190" cy="396064"/>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7379564" y="-2163811"/>
            <a:ext cx="3181674" cy="3156687"/>
          </a:xfrm>
          <a:prstGeom prst="rect">
            <a:avLst/>
          </a:prstGeom>
          <a:noFill/>
          <a:ln>
            <a:noFill/>
          </a:ln>
        </p:spPr>
      </p:pic>
      <p:sp>
        <p:nvSpPr>
          <p:cNvPr id="127" name="Google Shape;127;p4"/>
          <p:cNvSpPr/>
          <p:nvPr/>
        </p:nvSpPr>
        <p:spPr>
          <a:xfrm>
            <a:off x="6407967" y="2371500"/>
            <a:ext cx="4900113"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l-PL" sz="1500">
                <a:solidFill>
                  <a:schemeClr val="dk1"/>
                </a:solidFill>
                <a:latin typeface="Calibri"/>
                <a:ea typeface="Calibri"/>
                <a:cs typeface="Calibri"/>
                <a:sym typeface="Calibri"/>
              </a:rPr>
              <a:t>At mattis a conubia parturient a curae a orci a viverra etiam condimentum a nascetur adipiscing scelerisque. Semper in ullamcorper consectetur pulvinar vel praesent adipiscing sit phasellus ligula cras tristique eu eu.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pl-PL" sz="1200">
                <a:solidFill>
                  <a:schemeClr val="dk1"/>
                </a:solidFill>
                <a:latin typeface="Calibri"/>
                <a:ea typeface="Calibri"/>
                <a:cs typeface="Calibri"/>
                <a:sym typeface="Calibri"/>
              </a:rPr>
              <a:t>Suscipit venenatis aliquet phasellus lacus hendrerit id a facilisi consectetur facilisis eu turpis cursus litora a suspendisse consectetur netus vestibulum sit donec ullamcorper dapibus. Adipiscing venenatis imperdiet praesent venenatis turpis fringilla vivamus adipiscing elit morbi vestibulum fusce ultricies a accumsan ut et cum convallis felis mus. Ad placerat ac at a a augue torquent vestibulum diam eget nullam dis lacinia suspendisse mauris in cubilia sem adipiscing. </a:t>
            </a:r>
            <a:endParaRPr sz="1200">
              <a:solidFill>
                <a:schemeClr val="dk1"/>
              </a:solidFill>
              <a:latin typeface="Calibri"/>
              <a:ea typeface="Calibri"/>
              <a:cs typeface="Calibri"/>
              <a:sym typeface="Calibri"/>
            </a:endParaRPr>
          </a:p>
        </p:txBody>
      </p:sp>
      <p:pic>
        <p:nvPicPr>
          <p:cNvPr id="128" name="Google Shape;128;p4"/>
          <p:cNvPicPr preferRelativeResize="0"/>
          <p:nvPr/>
        </p:nvPicPr>
        <p:blipFill rotWithShape="1">
          <a:blip r:embed="rId5">
            <a:alphaModFix/>
          </a:blip>
          <a:srcRect b="0" l="0" r="0" t="0"/>
          <a:stretch/>
        </p:blipFill>
        <p:spPr>
          <a:xfrm>
            <a:off x="374852" y="251533"/>
            <a:ext cx="1617013" cy="1076400"/>
          </a:xfrm>
          <a:prstGeom prst="rect">
            <a:avLst/>
          </a:prstGeom>
          <a:noFill/>
          <a:ln>
            <a:noFill/>
          </a:ln>
        </p:spPr>
      </p:pic>
      <p:pic>
        <p:nvPicPr>
          <p:cNvPr id="129" name="Google Shape;129;p4"/>
          <p:cNvPicPr preferRelativeResize="0"/>
          <p:nvPr/>
        </p:nvPicPr>
        <p:blipFill rotWithShape="1">
          <a:blip r:embed="rId6">
            <a:alphaModFix/>
          </a:blip>
          <a:srcRect b="0" l="0" r="0" t="0"/>
          <a:stretch/>
        </p:blipFill>
        <p:spPr>
          <a:xfrm>
            <a:off x="1480590" y="1597152"/>
            <a:ext cx="4573476"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p:nvPr/>
        </p:nvSpPr>
        <p:spPr>
          <a:xfrm>
            <a:off x="388709" y="298704"/>
            <a:ext cx="9413659" cy="6247580"/>
          </a:xfrm>
          <a:prstGeom prst="rect">
            <a:avLst/>
          </a:prstGeom>
          <a:solidFill>
            <a:srgbClr val="F9B2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6" name="Google Shape;136;p5"/>
          <p:cNvPicPr preferRelativeResize="0"/>
          <p:nvPr/>
        </p:nvPicPr>
        <p:blipFill rotWithShape="1">
          <a:blip r:embed="rId3">
            <a:alphaModFix/>
          </a:blip>
          <a:srcRect b="0" l="0" r="0" t="0"/>
          <a:stretch/>
        </p:blipFill>
        <p:spPr>
          <a:xfrm>
            <a:off x="10060125" y="6150220"/>
            <a:ext cx="1853190" cy="396064"/>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1447963" y="2119294"/>
            <a:ext cx="3916964" cy="2606400"/>
          </a:xfrm>
          <a:prstGeom prst="rect">
            <a:avLst/>
          </a:prstGeom>
          <a:noFill/>
          <a:ln>
            <a:noFill/>
          </a:ln>
        </p:spPr>
      </p:pic>
      <p:sp>
        <p:nvSpPr>
          <p:cNvPr id="138" name="Google Shape;138;p5"/>
          <p:cNvSpPr/>
          <p:nvPr/>
        </p:nvSpPr>
        <p:spPr>
          <a:xfrm>
            <a:off x="7192262" y="996725"/>
            <a:ext cx="3743332"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l-PL" sz="17000">
                <a:solidFill>
                  <a:srgbClr val="71237F"/>
                </a:solidFill>
                <a:latin typeface="Calibri"/>
                <a:ea typeface="Calibri"/>
                <a:cs typeface="Calibri"/>
                <a:sym typeface="Calibri"/>
              </a:rPr>
              <a:t>see </a:t>
            </a:r>
            <a:endParaRPr/>
          </a:p>
        </p:txBody>
      </p:sp>
      <p:sp>
        <p:nvSpPr>
          <p:cNvPr id="139" name="Google Shape;139;p5"/>
          <p:cNvSpPr/>
          <p:nvPr/>
        </p:nvSpPr>
        <p:spPr>
          <a:xfrm>
            <a:off x="7673852" y="2275550"/>
            <a:ext cx="5124000" cy="270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l-PL" sz="17000">
                <a:solidFill>
                  <a:srgbClr val="71237F"/>
                </a:solidFill>
                <a:latin typeface="Calibri"/>
                <a:ea typeface="Calibri"/>
                <a:cs typeface="Calibri"/>
                <a:sym typeface="Calibri"/>
              </a:rPr>
              <a:t>you</a:t>
            </a:r>
            <a:endParaRPr b="1" sz="17000">
              <a:solidFill>
                <a:srgbClr val="71237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2022-01-25T12:49:02Z</dcterms:created>
  <dc:creator>Tomasz Purski</dc:creator>
</cp:coreProperties>
</file>